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522D-2D30-4A68-9F59-9113007FA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F1D96-C112-4451-ABE6-73C9C0D8B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50BF7-05E1-446F-AE27-C7249FAE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8C30-DC46-4AEE-92C1-B59A2B9D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8C17-6A1B-4FF5-A39F-3EA2B723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0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EE22-4874-4672-8B99-E4656E10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A865C-8164-4A7A-B0CA-C3DC5084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464B3-3EE5-4B99-BFFA-46C7A30E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77005-573D-4BBD-A846-C7A52B8A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473A0-BCE1-423B-A1E4-E18B32D9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0F592-5D7B-4726-9B96-CB81A0594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317CE-35EE-4FB4-B9F3-FD4536376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3C323-87C2-4606-8419-9716DF4E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D6A9-8CE7-48B9-888B-22B48AF1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0721-FDE2-497F-B100-61FAB591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A2C2-3C04-4BF9-8105-DEE0CDAE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A0563-E7EC-4762-B720-B6968B7D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05E7E-8DD4-4507-8825-A13BEE9C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8D08-489B-463D-B221-761E4497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2521-DF60-432C-AD43-0DC078E7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5964-BAFC-4AA6-B2D9-5AD16AA6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EAA0-0121-4DBA-92E3-E35E99DCE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067A-82A6-4BCC-BFFB-A7E9F128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ED46-F92B-4A5B-8DC2-687537FD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62075-DD4E-432A-9634-DE621801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DA96-B87E-4C86-A7F3-F07773DC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34E93-BF8F-41E9-AD03-B28E497EF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245B9-F25E-4090-AAD9-1B1B71A63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E95D3-DFA1-44B5-A9D1-3D71728D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7082D-802A-4E2F-BA4C-09267337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6545-C0A9-43A9-BDF8-779CE3C1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4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07E6-A98E-452B-87CA-201922EB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0049-D88C-4355-87BF-42C85AEB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76980-D04E-44CA-8F9A-96C77C53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DBC15-44A7-45A9-A2AB-075C4BEE0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8C6EC-71A6-4BD2-ACC9-97A849B84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6FE55-1FAC-4D09-8105-355CB7F7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DE888-D227-45DE-B553-22D5C71D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774BE-8D7B-4A34-8854-70E1FD63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4732-117F-4588-9756-F2C133D2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F5BF9-C022-436B-B16B-31AF052F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2A3FF-BA83-4D2D-ADAC-53307F884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1DD65-3B06-4A0F-911C-C941666D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0B505-5E01-48BC-A065-109576F4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17D13-C1EE-4263-B2CE-9B02262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76EF7-419A-44EE-9BA5-4C33736F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615B-1865-4F90-92AA-D0EB7210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8EBB-D45F-4271-886F-12EFF2AA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BDFB6-7B42-41AD-8CAA-78F845687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F5B5E-E1D3-4935-BA06-BB12FF12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95C1C-28A5-44B4-94EE-933DFA00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ADD27-9F12-4AD9-94B3-B53C9B3D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44B4-F29B-4AEC-9D74-7D42FFEA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B1EF4-A889-4947-AE0E-E0FB633A1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1598C-AC5D-49CD-BC0A-AFD718595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B08B5-7365-4272-84F8-B69DBDA5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29FDF-BD3E-4221-8CE4-DDAADF906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D4DC0-6B2E-4E4F-8413-D76269A3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4DDDD-E871-4A45-A418-F243D8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698E8-DE6C-4826-9C38-F58FE0E8C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5727-FBFB-43E0-B968-D711CF518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34FB-45B7-45D7-9674-21A53BB4043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9B48-CE0F-4B23-8F24-B73AC4868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D6850-9553-463E-84CC-9EFEA15D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7D14-E59D-403C-8079-37956C3F0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946E60-57A1-4245-A3B4-12A9F152B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/>
          <a:stretch/>
        </p:blipFill>
        <p:spPr>
          <a:xfrm>
            <a:off x="1739875" y="581026"/>
            <a:ext cx="8712249" cy="60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7"/>
    </mc:Choice>
    <mc:Fallback>
      <p:transition spd="slow" advTm="10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9D6766-1D95-43A7-A52A-B836E285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9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2"/>
    </mc:Choice>
    <mc:Fallback>
      <p:transition spd="slow" advTm="112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3C56F0B-AB25-4BB8-B37A-A0D063F99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16" y="288395"/>
            <a:ext cx="6281209" cy="62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5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9"/>
    </mc:Choice>
    <mc:Fallback>
      <p:transition spd="slow" advTm="110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EDAE688-58D7-4B76-8C77-D21D6275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7"/>
    </mc:Choice>
    <mc:Fallback>
      <p:transition spd="slow" advTm="109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98478EB-8D9A-4FB1-A03A-44F2DEED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9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5"/>
    </mc:Choice>
    <mc:Fallback>
      <p:transition spd="slow" advTm="109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CCCAC8F-07DF-4E56-B514-961A9468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8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9"/>
    </mc:Choice>
    <mc:Fallback>
      <p:transition spd="slow" advTm="110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60ABB9A-1942-4BD1-83DD-FDBA129C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8"/>
    </mc:Choice>
    <mc:Fallback>
      <p:transition spd="slow" advTm="109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9A8ED-D406-4C5A-8AF2-773190863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9"/>
    </mc:Choice>
    <mc:Fallback>
      <p:transition spd="slow" advTm="1103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8CBAF2-DD90-4D52-8E63-7E82E6D3A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6"/>
    </mc:Choice>
    <mc:Fallback>
      <p:transition spd="slow" advTm="102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5A10655-278D-4089-B737-0DF3ECD55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7"/>
    </mc:Choice>
    <mc:Fallback>
      <p:transition spd="slow" advTm="1080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Hameister, Sabrina C. (Sabrina)</dc:creator>
  <cp:lastModifiedBy>Hameister, Sabrina C. (Sabrina)</cp:lastModifiedBy>
  <cp:revision>5</cp:revision>
  <dcterms:created xsi:type="dcterms:W3CDTF">2020-10-06T15:21:23Z</dcterms:created>
  <dcterms:modified xsi:type="dcterms:W3CDTF">2020-10-06T17:45:34Z</dcterms:modified>
</cp:coreProperties>
</file>